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0" r:id="rId6"/>
    <p:sldId id="258" r:id="rId7"/>
    <p:sldId id="262" r:id="rId8"/>
    <p:sldId id="261" r:id="rId9"/>
    <p:sldId id="263" r:id="rId10"/>
    <p:sldId id="265" r:id="rId11"/>
    <p:sldId id="290" r:id="rId12"/>
    <p:sldId id="266" r:id="rId13"/>
    <p:sldId id="291" r:id="rId14"/>
    <p:sldId id="267" r:id="rId15"/>
    <p:sldId id="292" r:id="rId16"/>
    <p:sldId id="268" r:id="rId17"/>
    <p:sldId id="293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94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95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91" autoAdjust="0"/>
    <p:restoredTop sz="86477" autoAdjust="0"/>
  </p:normalViewPr>
  <p:slideViewPr>
    <p:cSldViewPr>
      <p:cViewPr varScale="1">
        <p:scale>
          <a:sx n="37" d="100"/>
          <a:sy n="3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B700-808C-4C98-BC14-8EEA3315C5B3}" type="datetimeFigureOut">
              <a:rPr lang="es-ES" smtClean="0"/>
              <a:pPr/>
              <a:t>01/03/2017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BA41-B5F3-47D9-B956-8D0BFF5B69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B700-808C-4C98-BC14-8EEA3315C5B3}" type="datetimeFigureOut">
              <a:rPr lang="es-ES" smtClean="0"/>
              <a:pPr/>
              <a:t>01/03/2017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BA41-B5F3-47D9-B956-8D0BFF5B69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B700-808C-4C98-BC14-8EEA3315C5B3}" type="datetimeFigureOut">
              <a:rPr lang="es-ES" smtClean="0"/>
              <a:pPr/>
              <a:t>01/03/2017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BA41-B5F3-47D9-B956-8D0BFF5B69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B700-808C-4C98-BC14-8EEA3315C5B3}" type="datetimeFigureOut">
              <a:rPr lang="es-ES" smtClean="0"/>
              <a:pPr/>
              <a:t>01/03/2017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BA41-B5F3-47D9-B956-8D0BFF5B69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B700-808C-4C98-BC14-8EEA3315C5B3}" type="datetimeFigureOut">
              <a:rPr lang="es-ES" smtClean="0"/>
              <a:pPr/>
              <a:t>01/03/2017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BA41-B5F3-47D9-B956-8D0BFF5B69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B700-808C-4C98-BC14-8EEA3315C5B3}" type="datetimeFigureOut">
              <a:rPr lang="es-ES" smtClean="0"/>
              <a:pPr/>
              <a:t>01/03/2017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BA41-B5F3-47D9-B956-8D0BFF5B69D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B700-808C-4C98-BC14-8EEA3315C5B3}" type="datetimeFigureOut">
              <a:rPr lang="es-ES" smtClean="0"/>
              <a:pPr/>
              <a:t>01/03/2017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BA41-B5F3-47D9-B956-8D0BFF5B69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B700-808C-4C98-BC14-8EEA3315C5B3}" type="datetimeFigureOut">
              <a:rPr lang="es-ES" smtClean="0"/>
              <a:pPr/>
              <a:t>01/03/2017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BA41-B5F3-47D9-B956-8D0BFF5B69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B700-808C-4C98-BC14-8EEA3315C5B3}" type="datetimeFigureOut">
              <a:rPr lang="es-ES" smtClean="0"/>
              <a:pPr/>
              <a:t>01/03/2017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BA41-B5F3-47D9-B956-8D0BFF5B69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B700-808C-4C98-BC14-8EEA3315C5B3}" type="datetimeFigureOut">
              <a:rPr lang="es-ES" smtClean="0"/>
              <a:pPr/>
              <a:t>01/03/2017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A7BA41-B5F3-47D9-B956-8D0BFF5B69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B700-808C-4C98-BC14-8EEA3315C5B3}" type="datetimeFigureOut">
              <a:rPr lang="es-ES" smtClean="0"/>
              <a:pPr/>
              <a:t>01/03/2017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BA41-B5F3-47D9-B956-8D0BFF5B69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53B700-808C-4C98-BC14-8EEA3315C5B3}" type="datetimeFigureOut">
              <a:rPr lang="es-ES" smtClean="0"/>
              <a:pPr/>
              <a:t>01/03/2017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9A7BA41-B5F3-47D9-B956-8D0BFF5B69D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OV_0002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97408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b="1" dirty="0" smtClean="0">
                <a:solidFill>
                  <a:srgbClr val="FF3399"/>
                </a:solidFill>
                <a:latin typeface="Cooper Black" panose="0208090404030B020404" pitchFamily="18" charset="0"/>
              </a:rPr>
              <a:t> IRENE-ENGLISH ACTIVITY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8" name="Picture 4" descr="Resultado de imagen de CARN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59143"/>
            <a:ext cx="6696744" cy="375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2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65760"/>
            <a:ext cx="7732340" cy="548640"/>
          </a:xfrm>
        </p:spPr>
        <p:txBody>
          <a:bodyPr/>
          <a:lstStyle/>
          <a:p>
            <a:r>
              <a:rPr lang="es-ES" dirty="0" smtClean="0"/>
              <a:t>QUESTION 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err="1" smtClean="0"/>
              <a:t>Where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Katie</a:t>
            </a:r>
            <a:r>
              <a:rPr lang="es-ES" sz="2400" dirty="0" smtClean="0"/>
              <a:t> </a:t>
            </a:r>
            <a:r>
              <a:rPr lang="es-ES" sz="2400" dirty="0" err="1" smtClean="0"/>
              <a:t>Harrods</a:t>
            </a:r>
            <a:r>
              <a:rPr lang="es-ES" sz="2400" dirty="0" smtClean="0"/>
              <a:t> </a:t>
            </a:r>
            <a:r>
              <a:rPr lang="es-ES" sz="2400" dirty="0" err="1" smtClean="0"/>
              <a:t>Carrots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?</a:t>
            </a:r>
          </a:p>
          <a:p>
            <a:r>
              <a:rPr lang="es-ES" sz="2400" dirty="0" err="1" smtClean="0"/>
              <a:t>a.She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England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b.She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Spain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c.She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Cardiff,Wales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31352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……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dirty="0" err="1" smtClean="0"/>
              <a:t>c.She</a:t>
            </a:r>
            <a:r>
              <a:rPr lang="es-ES" sz="4400" dirty="0" smtClean="0"/>
              <a:t> </a:t>
            </a:r>
            <a:r>
              <a:rPr lang="es-ES" sz="4400" dirty="0" err="1" smtClean="0"/>
              <a:t>is</a:t>
            </a:r>
            <a:r>
              <a:rPr lang="es-ES" sz="4400" dirty="0" smtClean="0"/>
              <a:t> </a:t>
            </a:r>
            <a:r>
              <a:rPr lang="es-ES" sz="4400" dirty="0" err="1" smtClean="0"/>
              <a:t>from</a:t>
            </a:r>
            <a:r>
              <a:rPr lang="es-ES" sz="4400" dirty="0" smtClean="0"/>
              <a:t> </a:t>
            </a:r>
            <a:r>
              <a:rPr lang="es-ES" sz="4400" dirty="0" err="1" smtClean="0"/>
              <a:t>Cardiff,Wales</a:t>
            </a:r>
            <a:r>
              <a:rPr lang="es-ES" sz="4400" dirty="0" smtClean="0"/>
              <a:t>.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xmlns="" val="2398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QUESTION </a:t>
            </a:r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76256"/>
            <a:ext cx="8640960" cy="3964912"/>
          </a:xfrm>
        </p:spPr>
        <p:txBody>
          <a:bodyPr/>
          <a:lstStyle/>
          <a:p>
            <a:r>
              <a:rPr lang="es-ES" sz="1800" dirty="0" err="1" smtClean="0"/>
              <a:t>What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a flat?</a:t>
            </a:r>
          </a:p>
          <a:p>
            <a:endParaRPr lang="es-ES" dirty="0"/>
          </a:p>
          <a:p>
            <a:r>
              <a:rPr lang="es-ES" dirty="0" smtClean="0"/>
              <a:t>A					           B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				C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44824"/>
            <a:ext cx="3262477" cy="233216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806178"/>
            <a:ext cx="3295813" cy="219888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3993" y="4725144"/>
            <a:ext cx="3242249" cy="182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3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ANSWER IS…..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200" y="1100138"/>
            <a:ext cx="5007824" cy="35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0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QUESTION </a:t>
            </a:r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WHAT IS THE CORRECT SENTENCE?</a:t>
            </a:r>
          </a:p>
          <a:p>
            <a:r>
              <a:rPr lang="es-ES" sz="2800" dirty="0" err="1" smtClean="0"/>
              <a:t>a.Have</a:t>
            </a:r>
            <a:r>
              <a:rPr lang="es-ES" sz="2800" dirty="0" smtClean="0"/>
              <a:t> </a:t>
            </a:r>
            <a:r>
              <a:rPr lang="es-ES" sz="2800" dirty="0" err="1" smtClean="0"/>
              <a:t>got</a:t>
            </a:r>
            <a:r>
              <a:rPr lang="es-ES" sz="2800" dirty="0" smtClean="0"/>
              <a:t> </a:t>
            </a:r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/>
              <a:t>any</a:t>
            </a:r>
            <a:r>
              <a:rPr lang="es-ES" sz="2800" dirty="0" smtClean="0"/>
              <a:t> </a:t>
            </a:r>
            <a:r>
              <a:rPr lang="es-ES" sz="2800" dirty="0" err="1" smtClean="0"/>
              <a:t>brothers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sisters</a:t>
            </a:r>
            <a:r>
              <a:rPr lang="es-ES" sz="2800" dirty="0" smtClean="0"/>
              <a:t>?</a:t>
            </a:r>
          </a:p>
          <a:p>
            <a:r>
              <a:rPr lang="es-ES" sz="2800" dirty="0" err="1" smtClean="0"/>
              <a:t>b.Have</a:t>
            </a:r>
            <a:r>
              <a:rPr lang="es-ES" sz="2800" dirty="0" smtClean="0"/>
              <a:t> </a:t>
            </a:r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/>
              <a:t>got</a:t>
            </a:r>
            <a:r>
              <a:rPr lang="es-ES" sz="2800" dirty="0" smtClean="0"/>
              <a:t> </a:t>
            </a:r>
            <a:r>
              <a:rPr lang="es-ES" sz="2800" dirty="0" err="1" smtClean="0"/>
              <a:t>any</a:t>
            </a:r>
            <a:r>
              <a:rPr lang="es-ES" sz="2800" dirty="0" smtClean="0"/>
              <a:t> </a:t>
            </a:r>
            <a:r>
              <a:rPr lang="es-ES" sz="2800" dirty="0" err="1" smtClean="0"/>
              <a:t>brothers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sisters</a:t>
            </a:r>
            <a:r>
              <a:rPr lang="es-ES" sz="2800" dirty="0" smtClean="0"/>
              <a:t>?</a:t>
            </a:r>
          </a:p>
          <a:p>
            <a:r>
              <a:rPr lang="es-ES" sz="2800" dirty="0" err="1" smtClean="0"/>
              <a:t>c.Have</a:t>
            </a:r>
            <a:r>
              <a:rPr lang="es-ES" sz="2800" dirty="0" smtClean="0"/>
              <a:t> </a:t>
            </a:r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/>
              <a:t>get</a:t>
            </a:r>
            <a:r>
              <a:rPr lang="es-ES" sz="2800" dirty="0" smtClean="0"/>
              <a:t> </a:t>
            </a:r>
            <a:r>
              <a:rPr lang="es-ES" sz="2800" dirty="0" err="1" smtClean="0"/>
              <a:t>brothers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sisters</a:t>
            </a:r>
            <a:r>
              <a:rPr lang="es-ES" sz="2800" dirty="0" smtClean="0"/>
              <a:t>?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38151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ANSWER IS….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000" dirty="0" err="1"/>
              <a:t>b.Have</a:t>
            </a:r>
            <a:r>
              <a:rPr lang="es-ES" sz="4000" dirty="0"/>
              <a:t> </a:t>
            </a:r>
            <a:r>
              <a:rPr lang="es-ES" sz="4000" dirty="0" err="1"/>
              <a:t>you</a:t>
            </a:r>
            <a:r>
              <a:rPr lang="es-ES" sz="4000" dirty="0"/>
              <a:t> </a:t>
            </a:r>
            <a:r>
              <a:rPr lang="es-ES" sz="4000" dirty="0" err="1"/>
              <a:t>got</a:t>
            </a:r>
            <a:r>
              <a:rPr lang="es-ES" sz="4000" dirty="0"/>
              <a:t> </a:t>
            </a:r>
            <a:r>
              <a:rPr lang="es-ES" sz="4000" dirty="0" err="1"/>
              <a:t>any</a:t>
            </a:r>
            <a:r>
              <a:rPr lang="es-ES" sz="4000" dirty="0"/>
              <a:t> </a:t>
            </a:r>
            <a:r>
              <a:rPr lang="es-ES" sz="4000" dirty="0" err="1"/>
              <a:t>brothers</a:t>
            </a:r>
            <a:r>
              <a:rPr lang="es-ES" sz="4000" dirty="0"/>
              <a:t> </a:t>
            </a:r>
            <a:r>
              <a:rPr lang="es-ES" sz="4000" dirty="0" err="1"/>
              <a:t>or</a:t>
            </a:r>
            <a:r>
              <a:rPr lang="es-ES" sz="4000" dirty="0"/>
              <a:t> </a:t>
            </a:r>
            <a:r>
              <a:rPr lang="es-ES" sz="4000" dirty="0" err="1"/>
              <a:t>sisters</a:t>
            </a:r>
            <a:r>
              <a:rPr lang="es-ES" sz="4000" dirty="0"/>
              <a:t>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698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Question</a:t>
            </a:r>
            <a:r>
              <a:rPr lang="es-ES" dirty="0" smtClean="0"/>
              <a:t> 4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TRUE OR FALSE</a:t>
            </a:r>
          </a:p>
          <a:p>
            <a:r>
              <a:rPr lang="es-ES" sz="4000" dirty="0" err="1" smtClean="0"/>
              <a:t>Katie</a:t>
            </a:r>
            <a:r>
              <a:rPr lang="es-ES" sz="4000" dirty="0" smtClean="0"/>
              <a:t> </a:t>
            </a:r>
            <a:r>
              <a:rPr lang="es-ES" sz="4000" dirty="0" err="1" smtClean="0"/>
              <a:t>Harrods</a:t>
            </a:r>
            <a:r>
              <a:rPr lang="es-ES" sz="4000" dirty="0" smtClean="0"/>
              <a:t> </a:t>
            </a:r>
            <a:r>
              <a:rPr lang="es-ES" sz="4000" dirty="0" err="1" smtClean="0"/>
              <a:t>Carrots</a:t>
            </a:r>
            <a:r>
              <a:rPr lang="es-ES" sz="4000" dirty="0" smtClean="0"/>
              <a:t> </a:t>
            </a:r>
            <a:r>
              <a:rPr lang="es-ES" sz="4000" dirty="0" err="1" smtClean="0"/>
              <a:t>was</a:t>
            </a:r>
            <a:r>
              <a:rPr lang="es-ES" sz="4000" dirty="0" smtClean="0"/>
              <a:t>  </a:t>
            </a:r>
            <a:r>
              <a:rPr lang="es-ES" sz="4000" dirty="0" err="1" smtClean="0"/>
              <a:t>reading</a:t>
            </a:r>
            <a:r>
              <a:rPr lang="es-ES" sz="4000" dirty="0" smtClean="0"/>
              <a:t> a comic.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15611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…..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TRUE!!!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37714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ACTION-</a:t>
            </a:r>
            <a:r>
              <a:rPr lang="es-ES" sz="4000" dirty="0" err="1" smtClean="0"/>
              <a:t>You</a:t>
            </a:r>
            <a:r>
              <a:rPr lang="es-ES" sz="4000" dirty="0" smtClean="0"/>
              <a:t> </a:t>
            </a:r>
            <a:r>
              <a:rPr lang="es-ES" sz="4000" dirty="0" err="1" smtClean="0"/>
              <a:t>will</a:t>
            </a:r>
            <a:r>
              <a:rPr lang="es-ES" sz="4000" dirty="0" smtClean="0"/>
              <a:t> </a:t>
            </a:r>
            <a:r>
              <a:rPr lang="es-ES" sz="4000" dirty="0" err="1" smtClean="0"/>
              <a:t>touch</a:t>
            </a:r>
            <a:r>
              <a:rPr lang="es-ES" sz="4000" dirty="0" smtClean="0"/>
              <a:t> </a:t>
            </a:r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wall</a:t>
            </a:r>
            <a:r>
              <a:rPr lang="es-ES" sz="4000" dirty="0" smtClean="0"/>
              <a:t>!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30532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6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000" dirty="0" smtClean="0"/>
              <a:t>ACTION-</a:t>
            </a:r>
            <a:r>
              <a:rPr lang="es-ES" sz="4000" dirty="0" err="1" smtClean="0"/>
              <a:t>You</a:t>
            </a:r>
            <a:r>
              <a:rPr lang="es-ES" sz="4000" dirty="0" smtClean="0"/>
              <a:t> </a:t>
            </a:r>
            <a:r>
              <a:rPr lang="es-ES" sz="4000" dirty="0" err="1" smtClean="0"/>
              <a:t>will</a:t>
            </a:r>
            <a:r>
              <a:rPr lang="es-ES" sz="4000" dirty="0" smtClean="0"/>
              <a:t> </a:t>
            </a:r>
            <a:r>
              <a:rPr lang="es-ES" sz="4000" dirty="0" err="1"/>
              <a:t>touch</a:t>
            </a:r>
            <a:r>
              <a:rPr lang="es-ES" sz="4000" dirty="0"/>
              <a:t> </a:t>
            </a:r>
            <a:r>
              <a:rPr lang="es-ES" sz="4000" dirty="0" err="1" smtClean="0"/>
              <a:t>yellow</a:t>
            </a:r>
            <a:r>
              <a:rPr lang="es-ES" sz="4000" dirty="0" smtClean="0"/>
              <a:t> color!!</a:t>
            </a:r>
            <a:endParaRPr lang="es-ES" sz="4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6889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video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 action="ppaction://hlinkfile"/>
              </a:rPr>
              <a:t>MOV_0002.mp4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4209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7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ACTION-</a:t>
            </a:r>
            <a:r>
              <a:rPr lang="en-US" sz="4000" b="0" dirty="0" err="1" smtClean="0"/>
              <a:t>katie</a:t>
            </a:r>
            <a:r>
              <a:rPr lang="en-US" sz="4000" b="0" dirty="0" smtClean="0"/>
              <a:t> Harrods Carrots  </a:t>
            </a:r>
            <a:r>
              <a:rPr lang="en-US" sz="4000" b="0" dirty="0"/>
              <a:t>says play air </a:t>
            </a:r>
            <a:r>
              <a:rPr lang="en-US" sz="4000" b="0" dirty="0" smtClean="0"/>
              <a:t>guitar!!!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25731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Question</a:t>
            </a:r>
            <a:r>
              <a:rPr lang="es-ES" dirty="0" smtClean="0"/>
              <a:t> 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/>
              <a:t>Katie</a:t>
            </a:r>
            <a:r>
              <a:rPr lang="es-ES" sz="4000" dirty="0" smtClean="0"/>
              <a:t> </a:t>
            </a:r>
            <a:r>
              <a:rPr lang="es-ES" sz="4000" dirty="0" err="1" smtClean="0"/>
              <a:t>Harrods</a:t>
            </a:r>
            <a:r>
              <a:rPr lang="es-ES" sz="4000" dirty="0" smtClean="0"/>
              <a:t> </a:t>
            </a:r>
            <a:r>
              <a:rPr lang="es-ES" sz="4000" dirty="0" err="1" smtClean="0"/>
              <a:t>Carrots</a:t>
            </a:r>
            <a:r>
              <a:rPr lang="es-ES" sz="4000" dirty="0" smtClean="0"/>
              <a:t> </a:t>
            </a:r>
            <a:r>
              <a:rPr lang="es-ES" sz="4000" dirty="0" err="1" smtClean="0"/>
              <a:t>says</a:t>
            </a:r>
            <a:r>
              <a:rPr lang="es-ES" sz="4000" dirty="0" smtClean="0"/>
              <a:t>……</a:t>
            </a:r>
          </a:p>
          <a:p>
            <a:r>
              <a:rPr lang="es-ES" sz="4000" dirty="0" smtClean="0"/>
              <a:t>TURN AROUND!!!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53171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9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b="0" dirty="0" err="1" smtClean="0"/>
              <a:t>Katie</a:t>
            </a:r>
            <a:r>
              <a:rPr lang="es-ES" sz="4000" b="0" dirty="0" smtClean="0"/>
              <a:t> </a:t>
            </a:r>
            <a:r>
              <a:rPr lang="es-ES" sz="4000" b="0" dirty="0" err="1" smtClean="0"/>
              <a:t>Harrods</a:t>
            </a:r>
            <a:r>
              <a:rPr lang="es-ES" sz="4000" b="0" dirty="0" smtClean="0"/>
              <a:t> </a:t>
            </a:r>
            <a:r>
              <a:rPr lang="es-ES" sz="4000" b="0" dirty="0" err="1" smtClean="0"/>
              <a:t>Carrots</a:t>
            </a:r>
            <a:r>
              <a:rPr lang="es-ES" sz="4000" b="0" dirty="0" smtClean="0"/>
              <a:t> </a:t>
            </a:r>
            <a:r>
              <a:rPr lang="es-ES" sz="4000" b="0" dirty="0" err="1" smtClean="0"/>
              <a:t>says</a:t>
            </a:r>
            <a:r>
              <a:rPr lang="es-ES" sz="4000" b="0" dirty="0" smtClean="0"/>
              <a:t> </a:t>
            </a:r>
            <a:r>
              <a:rPr lang="es-ES" sz="4000" b="0" dirty="0" err="1" smtClean="0"/>
              <a:t>waddle</a:t>
            </a:r>
            <a:r>
              <a:rPr lang="es-ES" sz="4000" b="0" dirty="0" smtClean="0"/>
              <a:t> </a:t>
            </a:r>
            <a:r>
              <a:rPr lang="es-ES" sz="4000" b="0" dirty="0" err="1"/>
              <a:t>like</a:t>
            </a:r>
            <a:r>
              <a:rPr lang="es-ES" sz="4000" b="0" dirty="0"/>
              <a:t> a </a:t>
            </a:r>
            <a:r>
              <a:rPr lang="es-ES" sz="4000" b="0" dirty="0" err="1" smtClean="0"/>
              <a:t>penguin</a:t>
            </a:r>
            <a:r>
              <a:rPr lang="es-ES" sz="4000" b="0" dirty="0" smtClean="0"/>
              <a:t>!!!!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21793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10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/>
              <a:t>Katie Harrods Carrots</a:t>
            </a:r>
            <a:r>
              <a:rPr lang="en-US" sz="4000" b="0" dirty="0"/>
              <a:t> says </a:t>
            </a:r>
            <a:r>
              <a:rPr lang="en-US" sz="4000" b="0" dirty="0" smtClean="0"/>
              <a:t>cry </a:t>
            </a:r>
            <a:r>
              <a:rPr lang="en-US" sz="4000" b="0" dirty="0"/>
              <a:t>like a </a:t>
            </a:r>
            <a:r>
              <a:rPr lang="en-US" sz="4000" b="0" dirty="0" smtClean="0"/>
              <a:t>baby!!!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13856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11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/>
              <a:t>How</a:t>
            </a:r>
            <a:r>
              <a:rPr lang="es-ES" sz="4000" dirty="0" smtClean="0"/>
              <a:t> do </a:t>
            </a:r>
            <a:r>
              <a:rPr lang="es-ES" sz="4000" dirty="0" err="1" smtClean="0"/>
              <a:t>you</a:t>
            </a:r>
            <a:r>
              <a:rPr lang="es-ES" sz="4000" dirty="0" smtClean="0"/>
              <a:t> </a:t>
            </a:r>
            <a:r>
              <a:rPr lang="es-ES" sz="4000" dirty="0" err="1" smtClean="0"/>
              <a:t>say”tengo</a:t>
            </a:r>
            <a:r>
              <a:rPr lang="es-ES" sz="4000" dirty="0" smtClean="0"/>
              <a:t> hambre” in </a:t>
            </a:r>
            <a:r>
              <a:rPr lang="es-ES" sz="4000" dirty="0" err="1" smtClean="0"/>
              <a:t>english</a:t>
            </a:r>
            <a:r>
              <a:rPr lang="es-ES" sz="4000" dirty="0" smtClean="0"/>
              <a:t>?”</a:t>
            </a:r>
          </a:p>
          <a:p>
            <a:endParaRPr lang="es-ES" sz="4000" dirty="0"/>
          </a:p>
          <a:p>
            <a:r>
              <a:rPr lang="es-ES" sz="4000" dirty="0" err="1" smtClean="0"/>
              <a:t>a.I</a:t>
            </a:r>
            <a:r>
              <a:rPr lang="es-ES" sz="4000" dirty="0" smtClean="0"/>
              <a:t> am </a:t>
            </a:r>
            <a:r>
              <a:rPr lang="es-ES" sz="4000" dirty="0" err="1" smtClean="0"/>
              <a:t>hungry</a:t>
            </a:r>
            <a:r>
              <a:rPr lang="es-ES" sz="4000" dirty="0" smtClean="0"/>
              <a:t>.</a:t>
            </a:r>
          </a:p>
          <a:p>
            <a:r>
              <a:rPr lang="es-ES" sz="4000" dirty="0" err="1"/>
              <a:t>b</a:t>
            </a:r>
            <a:r>
              <a:rPr lang="es-ES" sz="4000" dirty="0" err="1" smtClean="0"/>
              <a:t>.I</a:t>
            </a:r>
            <a:r>
              <a:rPr lang="es-ES" sz="4000" dirty="0" smtClean="0"/>
              <a:t> am </a:t>
            </a:r>
            <a:r>
              <a:rPr lang="es-ES" sz="4000" dirty="0" err="1" smtClean="0"/>
              <a:t>thirsty</a:t>
            </a:r>
            <a:r>
              <a:rPr lang="es-ES" sz="4000" dirty="0" smtClean="0"/>
              <a:t>.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10036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ANSWER IS…..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000" dirty="0"/>
              <a:t>B-I am </a:t>
            </a:r>
            <a:r>
              <a:rPr lang="es-ES" sz="4000" dirty="0" err="1" smtClean="0"/>
              <a:t>hungry</a:t>
            </a:r>
            <a:r>
              <a:rPr lang="es-ES" sz="4000" dirty="0" smtClean="0"/>
              <a:t>.</a:t>
            </a:r>
            <a:endParaRPr lang="es-ES" sz="4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093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12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WHAT’S THAT? </a:t>
            </a:r>
            <a:endParaRPr lang="es-ES" dirty="0"/>
          </a:p>
        </p:txBody>
      </p:sp>
      <p:pic>
        <p:nvPicPr>
          <p:cNvPr id="6" name="3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88840"/>
            <a:ext cx="6359236" cy="35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20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Question</a:t>
            </a:r>
            <a:r>
              <a:rPr lang="es-ES" dirty="0" smtClean="0"/>
              <a:t> 13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WHAT’S THAT?</a:t>
            </a:r>
            <a:endParaRPr lang="es-ES" sz="2400" dirty="0"/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420888"/>
            <a:ext cx="4722113" cy="35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6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14-WHAT’S THAT?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924944"/>
            <a:ext cx="6096000" cy="3200400"/>
          </a:xfrm>
        </p:spPr>
      </p:pic>
    </p:spTree>
    <p:extLst>
      <p:ext uri="{BB962C8B-B14F-4D97-AF65-F5344CB8AC3E}">
        <p14:creationId xmlns:p14="http://schemas.microsoft.com/office/powerpoint/2010/main" xmlns="" val="27918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15-WHAT’S THAT?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700808"/>
            <a:ext cx="6733463" cy="2813695"/>
          </a:xfrm>
        </p:spPr>
      </p:pic>
    </p:spTree>
    <p:extLst>
      <p:ext uri="{BB962C8B-B14F-4D97-AF65-F5344CB8AC3E}">
        <p14:creationId xmlns:p14="http://schemas.microsoft.com/office/powerpoint/2010/main" xmlns="" val="116897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COSTUMEs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2384" y="1401727"/>
            <a:ext cx="2700798" cy="4427539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412776"/>
            <a:ext cx="3312368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8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16-WHAT’S THAT?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412776"/>
            <a:ext cx="5472608" cy="3800422"/>
          </a:xfrm>
        </p:spPr>
      </p:pic>
    </p:spTree>
    <p:extLst>
      <p:ext uri="{BB962C8B-B14F-4D97-AF65-F5344CB8AC3E}">
        <p14:creationId xmlns:p14="http://schemas.microsoft.com/office/powerpoint/2010/main" xmlns="" val="9026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17-WHAT’S THAT?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A.WIZARD.</a:t>
            </a:r>
          </a:p>
          <a:p>
            <a:r>
              <a:rPr lang="es-ES" dirty="0" smtClean="0"/>
              <a:t>B-PRINCESS.</a:t>
            </a:r>
          </a:p>
          <a:p>
            <a:r>
              <a:rPr lang="es-ES" dirty="0" smtClean="0"/>
              <a:t>C-EXPLORER.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664" y="1268760"/>
            <a:ext cx="3048000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3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ANSWER IS….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dirty="0" err="1" smtClean="0"/>
              <a:t>a.WIZARD</a:t>
            </a:r>
            <a:r>
              <a:rPr lang="es-ES" sz="4400" dirty="0" smtClean="0"/>
              <a:t>!!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xmlns="" val="226745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18-WHAT’S THAT?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A.SPY</a:t>
            </a:r>
          </a:p>
          <a:p>
            <a:r>
              <a:rPr lang="es-ES" dirty="0" smtClean="0"/>
              <a:t>B.KING</a:t>
            </a:r>
          </a:p>
          <a:p>
            <a:r>
              <a:rPr lang="es-ES" dirty="0" smtClean="0"/>
              <a:t>C.QUEEN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980728"/>
            <a:ext cx="3845964" cy="55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8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/>
              <a:t>c.QUEEN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20265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19-WHAT’S THAT?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A.QUEEN</a:t>
            </a:r>
          </a:p>
          <a:p>
            <a:r>
              <a:rPr lang="es-ES" dirty="0" smtClean="0"/>
              <a:t>B.PRINCE.</a:t>
            </a:r>
          </a:p>
          <a:p>
            <a:r>
              <a:rPr lang="es-ES" dirty="0" smtClean="0"/>
              <a:t>C.FOOTBALLER.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412776"/>
            <a:ext cx="29908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9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ANSWER IS…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/>
              <a:t>b.PRINCE</a:t>
            </a:r>
            <a:r>
              <a:rPr lang="es-ES" sz="4000" dirty="0" smtClean="0"/>
              <a:t>!!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18481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21-WHAT’S THAT?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A.SPY.</a:t>
            </a:r>
          </a:p>
          <a:p>
            <a:r>
              <a:rPr lang="es-ES" dirty="0" smtClean="0"/>
              <a:t>B.EXPLORER.</a:t>
            </a:r>
          </a:p>
          <a:p>
            <a:r>
              <a:rPr lang="es-ES" dirty="0" smtClean="0"/>
              <a:t>C.FOOTBALLER.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464181"/>
            <a:ext cx="5340085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9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ANSWER </a:t>
            </a:r>
            <a:r>
              <a:rPr lang="es-ES" dirty="0" smtClean="0"/>
              <a:t>IS…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/>
              <a:t>b.EXPLORER</a:t>
            </a:r>
            <a:r>
              <a:rPr lang="es-ES" sz="4000" dirty="0" smtClean="0"/>
              <a:t>!!!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8836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QUESTION 22-WHAT’S THAT?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A.KING</a:t>
            </a:r>
          </a:p>
          <a:p>
            <a:r>
              <a:rPr lang="es-ES" dirty="0" smtClean="0"/>
              <a:t>B.SPY</a:t>
            </a:r>
          </a:p>
          <a:p>
            <a:r>
              <a:rPr lang="es-ES" dirty="0" smtClean="0"/>
              <a:t>C.CAT.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484784"/>
            <a:ext cx="362185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6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PIRATE CLOTHING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057" y="1100138"/>
            <a:ext cx="6364110" cy="3579812"/>
          </a:xfrm>
        </p:spPr>
      </p:pic>
    </p:spTree>
    <p:extLst>
      <p:ext uri="{BB962C8B-B14F-4D97-AF65-F5344CB8AC3E}">
        <p14:creationId xmlns:p14="http://schemas.microsoft.com/office/powerpoint/2010/main" xmlns="" val="3368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ANSWER IS….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smtClean="0"/>
              <a:t>b.SPY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xmlns="" val="17385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hook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2056" y="1100138"/>
            <a:ext cx="4722113" cy="3579812"/>
          </a:xfrm>
        </p:spPr>
      </p:pic>
    </p:spTree>
    <p:extLst>
      <p:ext uri="{BB962C8B-B14F-4D97-AF65-F5344CB8AC3E}">
        <p14:creationId xmlns:p14="http://schemas.microsoft.com/office/powerpoint/2010/main" xmlns="" val="22540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EYE PATCH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340768"/>
            <a:ext cx="5218402" cy="3623890"/>
          </a:xfrm>
        </p:spPr>
      </p:pic>
    </p:spTree>
    <p:extLst>
      <p:ext uri="{BB962C8B-B14F-4D97-AF65-F5344CB8AC3E}">
        <p14:creationId xmlns:p14="http://schemas.microsoft.com/office/powerpoint/2010/main" xmlns="" val="23225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Pirate</a:t>
            </a:r>
            <a:r>
              <a:rPr lang="es-ES" dirty="0" smtClean="0"/>
              <a:t> </a:t>
            </a:r>
            <a:r>
              <a:rPr lang="es-ES" dirty="0" err="1" smtClean="0"/>
              <a:t>cap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5112" y="1289844"/>
            <a:ext cx="6096000" cy="3200400"/>
          </a:xfrm>
        </p:spPr>
      </p:pic>
    </p:spTree>
    <p:extLst>
      <p:ext uri="{BB962C8B-B14F-4D97-AF65-F5344CB8AC3E}">
        <p14:creationId xmlns:p14="http://schemas.microsoft.com/office/powerpoint/2010/main" xmlns="" val="1781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Sword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5" y="1484784"/>
            <a:ext cx="6498665" cy="2715580"/>
          </a:xfrm>
        </p:spPr>
      </p:pic>
    </p:spTree>
    <p:extLst>
      <p:ext uri="{BB962C8B-B14F-4D97-AF65-F5344CB8AC3E}">
        <p14:creationId xmlns:p14="http://schemas.microsoft.com/office/powerpoint/2010/main" xmlns="" val="25723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LET’S PLAY PIRATE GAME!!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28572"/>
          </a:xfrm>
        </p:spPr>
        <p:txBody>
          <a:bodyPr>
            <a:normAutofit fontScale="85000" lnSpcReduction="10000"/>
          </a:bodyPr>
          <a:lstStyle/>
          <a:p>
            <a:r>
              <a:rPr lang="es-ES" sz="2800" b="0" dirty="0" err="1" smtClean="0">
                <a:latin typeface="AR CENA" panose="02000000000000000000" pitchFamily="2" charset="0"/>
              </a:rPr>
              <a:t>Firstly,you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will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follow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some</a:t>
            </a:r>
            <a:r>
              <a:rPr lang="es-ES" sz="2800" b="0" dirty="0" smtClean="0">
                <a:latin typeface="AR CENA" panose="02000000000000000000" pitchFamily="2" charset="0"/>
              </a:rPr>
              <a:t> rules in </a:t>
            </a:r>
            <a:r>
              <a:rPr lang="es-ES" sz="2800" b="0" dirty="0" err="1" smtClean="0">
                <a:latin typeface="AR CENA" panose="02000000000000000000" pitchFamily="2" charset="0"/>
              </a:rPr>
              <a:t>this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game</a:t>
            </a:r>
            <a:r>
              <a:rPr lang="es-ES" sz="2800" b="0" dirty="0" smtClean="0">
                <a:latin typeface="AR CENA" panose="02000000000000000000" pitchFamily="2" charset="0"/>
              </a:rPr>
              <a:t>:</a:t>
            </a:r>
          </a:p>
          <a:p>
            <a:pPr>
              <a:buAutoNum type="arabicPeriod"/>
            </a:pPr>
            <a:r>
              <a:rPr lang="es-ES" sz="2800" b="0" dirty="0" err="1" smtClean="0">
                <a:latin typeface="AR CENA" panose="02000000000000000000" pitchFamily="2" charset="0"/>
              </a:rPr>
              <a:t>One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person</a:t>
            </a:r>
            <a:r>
              <a:rPr lang="es-ES" sz="2800" b="0" dirty="0" smtClean="0">
                <a:latin typeface="AR CENA" panose="02000000000000000000" pitchFamily="2" charset="0"/>
              </a:rPr>
              <a:t> of </a:t>
            </a:r>
            <a:r>
              <a:rPr lang="es-ES" sz="2800" b="0" dirty="0" err="1" smtClean="0">
                <a:latin typeface="AR CENA" panose="02000000000000000000" pitchFamily="2" charset="0"/>
              </a:rPr>
              <a:t>the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team</a:t>
            </a:r>
            <a:r>
              <a:rPr lang="es-ES" sz="2800" b="0" dirty="0" smtClean="0">
                <a:latin typeface="AR CENA" panose="02000000000000000000" pitchFamily="2" charset="0"/>
              </a:rPr>
              <a:t> stands up to spin </a:t>
            </a:r>
            <a:r>
              <a:rPr lang="es-ES" sz="2800" b="0" dirty="0" err="1" smtClean="0">
                <a:latin typeface="AR CENA" panose="02000000000000000000" pitchFamily="2" charset="0"/>
              </a:rPr>
              <a:t>the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arrow</a:t>
            </a:r>
            <a:r>
              <a:rPr lang="es-ES" sz="2800" b="0" dirty="0" smtClean="0">
                <a:latin typeface="AR CENA" panose="02000000000000000000" pitchFamily="2" charset="0"/>
              </a:rPr>
              <a:t>. </a:t>
            </a:r>
            <a:r>
              <a:rPr lang="es-ES" sz="2800" b="0" dirty="0" err="1">
                <a:latin typeface="AR CENA" panose="02000000000000000000" pitchFamily="2" charset="0"/>
              </a:rPr>
              <a:t>Y</a:t>
            </a:r>
            <a:r>
              <a:rPr lang="es-ES" sz="2800" b="0" dirty="0" err="1" smtClean="0">
                <a:latin typeface="AR CENA" panose="02000000000000000000" pitchFamily="2" charset="0"/>
              </a:rPr>
              <a:t>ou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will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get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an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accessory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without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answer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any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question</a:t>
            </a:r>
            <a:r>
              <a:rPr lang="es-ES" sz="2800" b="0" dirty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or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you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will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get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nothing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if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you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get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the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white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smtClean="0">
                <a:solidFill>
                  <a:srgbClr val="FF0000"/>
                </a:solidFill>
                <a:latin typeface="AR CENA" panose="02000000000000000000" pitchFamily="2" charset="0"/>
              </a:rPr>
              <a:t>gap. </a:t>
            </a:r>
            <a:r>
              <a:rPr lang="en-US" sz="2800" b="0" dirty="0" smtClean="0">
                <a:latin typeface="AR CENA" panose="02000000000000000000" pitchFamily="2" charset="0"/>
              </a:rPr>
              <a:t>You </a:t>
            </a:r>
            <a:r>
              <a:rPr lang="en-US" sz="2800" b="0" dirty="0">
                <a:latin typeface="AR CENA" panose="02000000000000000000" pitchFamily="2" charset="0"/>
              </a:rPr>
              <a:t>can turn the arrow only </a:t>
            </a:r>
            <a:r>
              <a:rPr lang="en-US" sz="2800" b="0" dirty="0" smtClean="0">
                <a:latin typeface="AR CENA" panose="02000000000000000000" pitchFamily="2" charset="0"/>
              </a:rPr>
              <a:t>once.</a:t>
            </a:r>
          </a:p>
          <a:p>
            <a:pPr>
              <a:buAutoNum type="arabicPeriod"/>
            </a:pPr>
            <a:r>
              <a:rPr lang="en-US" sz="2800" b="0" dirty="0" smtClean="0">
                <a:latin typeface="AR CENA" panose="02000000000000000000" pitchFamily="2" charset="0"/>
              </a:rPr>
              <a:t>The rest of the </a:t>
            </a:r>
            <a:r>
              <a:rPr lang="en-US" sz="2800" b="0" dirty="0" err="1" smtClean="0">
                <a:latin typeface="AR CENA" panose="02000000000000000000" pitchFamily="2" charset="0"/>
              </a:rPr>
              <a:t>accesories</a:t>
            </a:r>
            <a:r>
              <a:rPr lang="en-US" sz="2800" b="0" dirty="0" smtClean="0">
                <a:latin typeface="AR CENA" panose="02000000000000000000" pitchFamily="2" charset="0"/>
              </a:rPr>
              <a:t> you will have to answer the questions correctly, others accessories will be given for each correct answers.</a:t>
            </a:r>
            <a:endParaRPr lang="es-ES" sz="2800" b="0" dirty="0" smtClean="0">
              <a:latin typeface="AR CENA" panose="02000000000000000000" pitchFamily="2" charset="0"/>
            </a:endParaRPr>
          </a:p>
          <a:p>
            <a:pPr>
              <a:buAutoNum type="arabicPeriod"/>
            </a:pPr>
            <a:r>
              <a:rPr lang="es-ES" sz="2800" b="0" dirty="0" err="1" smtClean="0">
                <a:latin typeface="AR CENA" panose="02000000000000000000" pitchFamily="2" charset="0"/>
              </a:rPr>
              <a:t>Put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the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costume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accessory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on.One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accessory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for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each</a:t>
            </a:r>
            <a:r>
              <a:rPr lang="es-ES" sz="2800" b="0" dirty="0" smtClean="0">
                <a:latin typeface="AR CENA" panose="02000000000000000000" pitchFamily="2" charset="0"/>
              </a:rPr>
              <a:t> </a:t>
            </a:r>
            <a:r>
              <a:rPr lang="es-ES" sz="2800" b="0" dirty="0" err="1" smtClean="0">
                <a:latin typeface="AR CENA" panose="02000000000000000000" pitchFamily="2" charset="0"/>
              </a:rPr>
              <a:t>player</a:t>
            </a:r>
            <a:r>
              <a:rPr lang="es-ES" sz="2800" b="0" dirty="0" smtClean="0">
                <a:latin typeface="AR CENA" panose="02000000000000000000" pitchFamily="2" charset="0"/>
              </a:rPr>
              <a:t>.</a:t>
            </a:r>
          </a:p>
          <a:p>
            <a:pPr>
              <a:buAutoNum type="arabicPeriod"/>
            </a:pPr>
            <a:r>
              <a:rPr lang="en-US" sz="2800" b="0" dirty="0">
                <a:latin typeface="AR CENA" panose="02000000000000000000" pitchFamily="2" charset="0"/>
              </a:rPr>
              <a:t>The </a:t>
            </a:r>
            <a:r>
              <a:rPr lang="en-US" sz="2800" b="0" dirty="0" smtClean="0">
                <a:latin typeface="AR CENA" panose="02000000000000000000" pitchFamily="2" charset="0"/>
              </a:rPr>
              <a:t>team </a:t>
            </a:r>
            <a:r>
              <a:rPr lang="en-US" sz="2800" b="0" dirty="0">
                <a:latin typeface="AR CENA" panose="02000000000000000000" pitchFamily="2" charset="0"/>
              </a:rPr>
              <a:t>that </a:t>
            </a:r>
            <a:r>
              <a:rPr lang="en-US" sz="2800" b="0" dirty="0" smtClean="0">
                <a:latin typeface="AR CENA" panose="02000000000000000000" pitchFamily="2" charset="0"/>
              </a:rPr>
              <a:t>gets </a:t>
            </a:r>
            <a:r>
              <a:rPr lang="en-US" sz="2800" b="0" dirty="0">
                <a:latin typeface="AR CENA" panose="02000000000000000000" pitchFamily="2" charset="0"/>
              </a:rPr>
              <a:t>more accessories of the pirate </a:t>
            </a:r>
            <a:r>
              <a:rPr lang="en-US" sz="2800" b="0" dirty="0" smtClean="0">
                <a:latin typeface="AR CENA" panose="02000000000000000000" pitchFamily="2" charset="0"/>
              </a:rPr>
              <a:t>costume is </a:t>
            </a:r>
            <a:r>
              <a:rPr lang="en-US" sz="2800" b="0" dirty="0">
                <a:latin typeface="AR CENA" panose="02000000000000000000" pitchFamily="2" charset="0"/>
              </a:rPr>
              <a:t>the </a:t>
            </a:r>
            <a:r>
              <a:rPr lang="en-US" sz="2800" b="0" dirty="0" smtClean="0">
                <a:latin typeface="AR CENA" panose="02000000000000000000" pitchFamily="2" charset="0"/>
              </a:rPr>
              <a:t>winner!!</a:t>
            </a:r>
            <a:endParaRPr lang="en-US" sz="2800" b="0" dirty="0">
              <a:latin typeface="AR CENA" panose="02000000000000000000" pitchFamily="2" charset="0"/>
            </a:endParaRPr>
          </a:p>
          <a:p>
            <a:pPr>
              <a:buAutoNum type="arabicPeriod"/>
            </a:pPr>
            <a:endParaRPr lang="es-ES" sz="1800" b="0" dirty="0" smtClean="0">
              <a:latin typeface="AR CENA" panose="02000000000000000000" pitchFamily="2" charset="0"/>
            </a:endParaRPr>
          </a:p>
          <a:p>
            <a:pPr>
              <a:buAutoNum type="arabicPeriod"/>
            </a:pPr>
            <a:endParaRPr lang="es-ES" sz="1800" b="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1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699</TotalTime>
  <Words>397</Words>
  <Application>Microsoft Office PowerPoint</Application>
  <PresentationFormat>Presentación en pantalla (4:3)</PresentationFormat>
  <Paragraphs>104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Ángulos</vt:lpstr>
      <vt:lpstr> IRENE-ENGLISH ACTIVITY </vt:lpstr>
      <vt:lpstr>video</vt:lpstr>
      <vt:lpstr>COSTUMEs</vt:lpstr>
      <vt:lpstr>PIRATE CLOTHING</vt:lpstr>
      <vt:lpstr>hook</vt:lpstr>
      <vt:lpstr>EYE PATCH</vt:lpstr>
      <vt:lpstr>Pirate cap</vt:lpstr>
      <vt:lpstr>Sword</vt:lpstr>
      <vt:lpstr>LET’S PLAY PIRATE GAME!!</vt:lpstr>
      <vt:lpstr>QUESTION 1</vt:lpstr>
      <vt:lpstr>The answer is……</vt:lpstr>
      <vt:lpstr>QUESTION 2</vt:lpstr>
      <vt:lpstr>THE ANSWER IS…..</vt:lpstr>
      <vt:lpstr>QUESTION 3</vt:lpstr>
      <vt:lpstr>THE ANSWER IS….</vt:lpstr>
      <vt:lpstr>Question 4</vt:lpstr>
      <vt:lpstr>The answer is…..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THE ANSWER IS…..</vt:lpstr>
      <vt:lpstr>QUESTION 12</vt:lpstr>
      <vt:lpstr>Question 13</vt:lpstr>
      <vt:lpstr>QUESTION 14-WHAT’S THAT?</vt:lpstr>
      <vt:lpstr>QUESTION 15-WHAT’S THAT?</vt:lpstr>
      <vt:lpstr>QUESTION 16-WHAT’S THAT?</vt:lpstr>
      <vt:lpstr>QUESTION 17-WHAT’S THAT?</vt:lpstr>
      <vt:lpstr>THE ANSWER IS….</vt:lpstr>
      <vt:lpstr>QUESTION 18-WHAT’S THAT?</vt:lpstr>
      <vt:lpstr>The answer is…</vt:lpstr>
      <vt:lpstr>QUESTION 19-WHAT’S THAT?</vt:lpstr>
      <vt:lpstr>THE ANSWER IS…</vt:lpstr>
      <vt:lpstr>QUESTION 21-WHAT’S THAT?</vt:lpstr>
      <vt:lpstr>THE ANSWER IS…</vt:lpstr>
      <vt:lpstr>QUESTION 22-WHAT’S THAT?</vt:lpstr>
      <vt:lpstr>THE ANSWER IS….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GYMKANA</dc:title>
  <dc:creator>USR</dc:creator>
  <cp:lastModifiedBy>USUARIO</cp:lastModifiedBy>
  <cp:revision>25</cp:revision>
  <dcterms:created xsi:type="dcterms:W3CDTF">2017-02-15T19:30:08Z</dcterms:created>
  <dcterms:modified xsi:type="dcterms:W3CDTF">2017-03-01T09:16:40Z</dcterms:modified>
</cp:coreProperties>
</file>